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BB4E-5E04-48D7-912C-F7E01B3E732A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FA590F3-1B63-43EE-BFE5-AF04D18CE4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1663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BB4E-5E04-48D7-912C-F7E01B3E732A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90F3-1B63-43EE-BFE5-AF04D18CE4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5531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BB4E-5E04-48D7-912C-F7E01B3E732A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90F3-1B63-43EE-BFE5-AF04D18CE4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499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BB4E-5E04-48D7-912C-F7E01B3E732A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90F3-1B63-43EE-BFE5-AF04D18CE4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5196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45EBB4E-5E04-48D7-912C-F7E01B3E732A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FA590F3-1B63-43EE-BFE5-AF04D18CE4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9583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BB4E-5E04-48D7-912C-F7E01B3E732A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90F3-1B63-43EE-BFE5-AF04D18CE4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2698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BB4E-5E04-48D7-912C-F7E01B3E732A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90F3-1B63-43EE-BFE5-AF04D18CE4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77937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BB4E-5E04-48D7-912C-F7E01B3E732A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90F3-1B63-43EE-BFE5-AF04D18CE4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6436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BB4E-5E04-48D7-912C-F7E01B3E732A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90F3-1B63-43EE-BFE5-AF04D18CE4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0865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BB4E-5E04-48D7-912C-F7E01B3E732A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90F3-1B63-43EE-BFE5-AF04D18CE4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7841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EBB4E-5E04-48D7-912C-F7E01B3E732A}" type="datetimeFigureOut">
              <a:rPr lang="en-IN" smtClean="0"/>
              <a:t>06-09-2025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90F3-1B63-43EE-BFE5-AF04D18CE4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5029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45EBB4E-5E04-48D7-912C-F7E01B3E732A}" type="datetimeFigureOut">
              <a:rPr lang="en-IN" smtClean="0"/>
              <a:t>06-09-2025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FA590F3-1B63-43EE-BFE5-AF04D18CE4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30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2A6B87-97F3-EBE4-C526-D7642C762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045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EDA19-6E4A-38D4-8DE3-254C86810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212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FA9DC9-55AD-E0C8-09D2-ACA143D83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099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A6BCA7-3BEC-227D-7E6F-F1F337550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789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9235B2-C128-4597-8840-424EBBC97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04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FABB55-7B74-7ACF-6D47-097AA4F50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728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3BF516-1900-10E0-51B1-90E0F2E50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27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A7FDDA-A4D2-4F2C-83D8-E150E9B31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499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CBDF2-73EF-268A-8F22-6002471FA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381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93E805-E8E7-595B-4431-B8F41280B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71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 invX="1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5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Rockwell</vt:lpstr>
      <vt:lpstr>Rockwell Condensed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 R</dc:creator>
  <cp:lastModifiedBy>Ari R</cp:lastModifiedBy>
  <cp:revision>1</cp:revision>
  <dcterms:created xsi:type="dcterms:W3CDTF">2025-09-06T14:45:16Z</dcterms:created>
  <dcterms:modified xsi:type="dcterms:W3CDTF">2025-09-06T14:50:57Z</dcterms:modified>
</cp:coreProperties>
</file>